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14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76C94-264A-4E6A-97F5-C10A9A624BE8}" type="datetimeFigureOut">
              <a:rPr lang="en-US" smtClean="0"/>
              <a:t>6/22/2009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77D6A-43BA-4795-8061-76FE70B59E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76C94-264A-4E6A-97F5-C10A9A624BE8}" type="datetimeFigureOut">
              <a:rPr lang="en-US" smtClean="0"/>
              <a:t>6/22/2009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77D6A-43BA-4795-8061-76FE70B59E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76C94-264A-4E6A-97F5-C10A9A624BE8}" type="datetimeFigureOut">
              <a:rPr lang="en-US" smtClean="0"/>
              <a:t>6/22/2009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77D6A-43BA-4795-8061-76FE70B59E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76C94-264A-4E6A-97F5-C10A9A624BE8}" type="datetimeFigureOut">
              <a:rPr lang="en-US" smtClean="0"/>
              <a:t>6/22/2009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77D6A-43BA-4795-8061-76FE70B59E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76C94-264A-4E6A-97F5-C10A9A624BE8}" type="datetimeFigureOut">
              <a:rPr lang="en-US" smtClean="0"/>
              <a:t>6/22/2009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77D6A-43BA-4795-8061-76FE70B59E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76C94-264A-4E6A-97F5-C10A9A624BE8}" type="datetimeFigureOut">
              <a:rPr lang="en-US" smtClean="0"/>
              <a:t>6/22/2009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77D6A-43BA-4795-8061-76FE70B59E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76C94-264A-4E6A-97F5-C10A9A624BE8}" type="datetimeFigureOut">
              <a:rPr lang="en-US" smtClean="0"/>
              <a:t>6/22/2009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77D6A-43BA-4795-8061-76FE70B59E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76C94-264A-4E6A-97F5-C10A9A624BE8}" type="datetimeFigureOut">
              <a:rPr lang="en-US" smtClean="0"/>
              <a:t>6/22/2009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77D6A-43BA-4795-8061-76FE70B59E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76C94-264A-4E6A-97F5-C10A9A624BE8}" type="datetimeFigureOut">
              <a:rPr lang="en-US" smtClean="0"/>
              <a:t>6/22/2009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77D6A-43BA-4795-8061-76FE70B59E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76C94-264A-4E6A-97F5-C10A9A624BE8}" type="datetimeFigureOut">
              <a:rPr lang="en-US" smtClean="0"/>
              <a:t>6/22/2009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77D6A-43BA-4795-8061-76FE70B59E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76C94-264A-4E6A-97F5-C10A9A624BE8}" type="datetimeFigureOut">
              <a:rPr lang="en-US" smtClean="0"/>
              <a:t>6/22/2009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77D6A-43BA-4795-8061-76FE70B59E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76C94-264A-4E6A-97F5-C10A9A624BE8}" type="datetimeFigureOut">
              <a:rPr lang="en-US" smtClean="0"/>
              <a:t>6/22/2009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177D6A-43BA-4795-8061-76FE70B59E3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video" Target="file:///\\USFNAS\Student\a\Arends.Todd\My%20Videos\PhotoStory%20Computer%20Hardware.wmv" TargetMode="Externa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hotoStory Computer Hardware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533400" y="400050"/>
            <a:ext cx="8001000" cy="600075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02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University of Sioux Falls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toarends</dc:creator>
  <cp:lastModifiedBy>toarends</cp:lastModifiedBy>
  <cp:revision>1</cp:revision>
  <dcterms:created xsi:type="dcterms:W3CDTF">2009-06-22T18:40:21Z</dcterms:created>
  <dcterms:modified xsi:type="dcterms:W3CDTF">2009-06-22T18:46:37Z</dcterms:modified>
</cp:coreProperties>
</file>